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Алгоритм ведения блога, его запись видео, </a:t>
            </a:r>
            <a:br>
              <a:rPr lang="ru-RU" sz="3600" b="1" dirty="0" smtClean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размещение на                    канале»</a:t>
            </a:r>
            <a:endParaRPr lang="ru-RU" sz="3600" dirty="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1944216" cy="58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2594"/>
            <a:ext cx="9144000" cy="560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13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5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712969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16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8497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340768"/>
            <a:ext cx="1122363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227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70165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556792"/>
            <a:ext cx="1365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2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556792"/>
            <a:ext cx="1365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06388"/>
            <a:ext cx="8784976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61999"/>
            <a:ext cx="1872208" cy="94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56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556792"/>
            <a:ext cx="1365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340768"/>
            <a:ext cx="62230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09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1556792"/>
            <a:ext cx="1365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260648"/>
            <a:ext cx="9144001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94421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66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600" b="1" dirty="0" smtClean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Алгоритм ведения блога, его запись видео, </a:t>
            </a:r>
            <a:br>
              <a:rPr lang="ru-RU" sz="3600" b="1" dirty="0" smtClean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660066"/>
                </a:solidFill>
                <a:latin typeface="Georgia" panose="02040502050405020303" pitchFamily="18" charset="0"/>
                <a:ea typeface="Times New Roman" panose="02020603050405020304" pitchFamily="18" charset="0"/>
              </a:rPr>
              <a:t>размещение на                    канале»</a:t>
            </a:r>
            <a:endParaRPr lang="ru-RU" sz="3600" dirty="0">
              <a:solidFill>
                <a:srgbClr val="660066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1224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1944216" cy="58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трелка влево 5"/>
          <p:cNvSpPr/>
          <p:nvPr/>
        </p:nvSpPr>
        <p:spPr>
          <a:xfrm>
            <a:off x="2987824" y="2924944"/>
            <a:ext cx="1368152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260648"/>
            <a:ext cx="706897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5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728315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87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0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2E83C3">
                    <a:lumMod val="50000"/>
                  </a:srgbClr>
                </a:solidFill>
                <a:latin typeface="Trebuchet MS" panose="020B0603020202020204"/>
              </a:rPr>
              <a:t>Тематический план видео – роликов: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547664" y="1268760"/>
            <a:ext cx="7139136" cy="5112568"/>
          </a:xfrm>
        </p:spPr>
        <p:txBody>
          <a:bodyPr>
            <a:normAutofit lnSpcReduction="10000"/>
          </a:bodyPr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rebuchet MS" panose="020B0603020202020204"/>
              </a:rPr>
              <a:t>	</a:t>
            </a:r>
            <a:r>
              <a:rPr lang="ru-RU" sz="2400" dirty="0">
                <a:solidFill>
                  <a:srgbClr val="002060"/>
                </a:solidFill>
                <a:latin typeface="Trebuchet MS" panose="020B0603020202020204"/>
              </a:rPr>
              <a:t>«Зачем нужно сидеть в автокресле»;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/>
              </a:rPr>
              <a:t>«Знаю дорожные знаки»;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/>
              </a:rPr>
              <a:t> «Как я перехожу проезжую часть»;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/>
              </a:rPr>
              <a:t> «Мое автокресло и наша машина»;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/>
              </a:rPr>
              <a:t> «Выходные на машине»;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/>
              </a:rPr>
              <a:t> «Как одеться, чтобы меня лучше заметили на дороге»;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/>
              </a:rPr>
              <a:t> «Где кататься на велосипеде»;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/>
              </a:rPr>
              <a:t> «Игры по ПДД»;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/>
              </a:rPr>
              <a:t> «Родители, будьте внимательны»;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srgbClr val="002060"/>
                </a:solidFill>
                <a:latin typeface="Trebuchet MS" panose="020B0603020202020204"/>
              </a:rPr>
              <a:t> «История светофора». </a:t>
            </a:r>
            <a:endParaRPr lang="ru-RU" sz="1400" dirty="0">
              <a:solidFill>
                <a:srgbClr val="002060"/>
              </a:solidFill>
              <a:latin typeface="Trebuchet MS" panose="020B0603020202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i="1" dirty="0">
                <a:solidFill>
                  <a:srgbClr val="2E83C3">
                    <a:lumMod val="50000"/>
                  </a:srgbClr>
                </a:solidFill>
                <a:latin typeface="Trebuchet MS" panose="020B0603020202020204"/>
              </a:rPr>
              <a:t>ПРЕИМУЩЕСТВА «</a:t>
            </a:r>
            <a:r>
              <a:rPr lang="en-US" sz="3600" i="1" dirty="0">
                <a:solidFill>
                  <a:srgbClr val="2E83C3">
                    <a:lumMod val="50000"/>
                  </a:srgbClr>
                </a:solidFill>
                <a:latin typeface="Trebuchet MS" panose="020B0603020202020204"/>
              </a:rPr>
              <a:t>YouTube»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03648" y="1268760"/>
            <a:ext cx="7283152" cy="5256584"/>
          </a:xfrm>
        </p:spPr>
        <p:txBody>
          <a:bodyPr>
            <a:normAutofit lnSpcReduction="10000"/>
          </a:bodyPr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dirty="0">
                <a:solidFill>
                  <a:prstClr val="black"/>
                </a:solidFill>
                <a:latin typeface="Trebuchet MS" panose="020B0603020202020204"/>
              </a:rPr>
              <a:t>	•</a:t>
            </a:r>
            <a:r>
              <a:rPr lang="ru-RU" sz="2400" dirty="0">
                <a:solidFill>
                  <a:srgbClr val="2E83C3">
                    <a:lumMod val="50000"/>
                  </a:srgbClr>
                </a:solidFill>
                <a:latin typeface="Trebuchet MS" panose="020B0603020202020204"/>
              </a:rPr>
              <a:t>	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/>
              </a:rPr>
              <a:t>удобный и быстрый поиск нужной информации и возможность отслеживать интересные видео - ролики.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srgbClr val="002060"/>
                </a:solidFill>
                <a:latin typeface="Trebuchet MS" panose="020B0603020202020204"/>
              </a:rPr>
              <a:t>•	просмотр </a:t>
            </a:r>
            <a:r>
              <a:rPr lang="ru-RU" sz="2400" b="1" dirty="0" err="1">
                <a:solidFill>
                  <a:srgbClr val="002060"/>
                </a:solidFill>
                <a:latin typeface="Trebuchet MS" panose="020B0603020202020204"/>
              </a:rPr>
              <a:t>YouTube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/>
              </a:rPr>
              <a:t>-канала «Дети тоже соблюдают правила дорожного движения»  возможен, как на ПК так и на любых современных гаджетах.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srgbClr val="002060"/>
                </a:solidFill>
                <a:latin typeface="Trebuchet MS" panose="020B0603020202020204"/>
              </a:rPr>
              <a:t>•	просматривать  ресурсы можно в любое время суток, вне зависимости от того, где вы находитесь.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400" b="1" dirty="0">
                <a:solidFill>
                  <a:srgbClr val="002060"/>
                </a:solidFill>
                <a:latin typeface="Trebuchet MS" panose="020B0603020202020204"/>
              </a:rPr>
              <a:t>•	инновационная технология «</a:t>
            </a:r>
            <a:r>
              <a:rPr lang="ru-RU" sz="2400" b="1" dirty="0" err="1">
                <a:solidFill>
                  <a:srgbClr val="002060"/>
                </a:solidFill>
                <a:latin typeface="Trebuchet MS" panose="020B0603020202020204"/>
              </a:rPr>
              <a:t>YouTube</a:t>
            </a:r>
            <a:r>
              <a:rPr lang="ru-RU" sz="2400" b="1" dirty="0">
                <a:solidFill>
                  <a:srgbClr val="002060"/>
                </a:solidFill>
                <a:latin typeface="Trebuchet MS" panose="020B0603020202020204"/>
              </a:rPr>
              <a:t>-канал», значительно расширяет аудиторию интернет пользователей вне зависимости от возраста.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prstClr val="black"/>
              </a:solidFill>
              <a:latin typeface="Trebuchet MS" panose="020B0603020202020204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8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2E83C3">
                    <a:lumMod val="50000"/>
                  </a:srgbClr>
                </a:solidFill>
                <a:latin typeface="Trebuchet MS" panose="020B0603020202020204"/>
              </a:rPr>
              <a:t>РЕКОМЕНДАЦИИ ПО СОЗДАНИЮ ВИДЕО – РОЛИКОВ ДЛЯ </a:t>
            </a:r>
            <a:r>
              <a:rPr lang="ru-RU" sz="3600" i="1" dirty="0" err="1">
                <a:solidFill>
                  <a:srgbClr val="2E83C3">
                    <a:lumMod val="50000"/>
                  </a:srgbClr>
                </a:solidFill>
                <a:latin typeface="Trebuchet MS" panose="020B0603020202020204"/>
              </a:rPr>
              <a:t>YouTube</a:t>
            </a:r>
            <a:r>
              <a:rPr lang="ru-RU" sz="3600" i="1" dirty="0">
                <a:solidFill>
                  <a:srgbClr val="2E83C3">
                    <a:lumMod val="50000"/>
                  </a:srgbClr>
                </a:solidFill>
                <a:latin typeface="Trebuchet MS" panose="020B0603020202020204"/>
              </a:rPr>
              <a:t>-КАНАЛА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Оборудование для видеосъемки 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Этапы создания видео для </a:t>
            </a:r>
            <a:r>
              <a:rPr lang="en-US" sz="2800" dirty="0">
                <a:solidFill>
                  <a:srgbClr val="002060"/>
                </a:solidFill>
                <a:latin typeface="Trebuchet MS" panose="020B0603020202020204"/>
              </a:rPr>
              <a:t>Y</a:t>
            </a:r>
            <a:r>
              <a:rPr lang="ru-RU" sz="2800" dirty="0" err="1">
                <a:solidFill>
                  <a:srgbClr val="002060"/>
                </a:solidFill>
                <a:latin typeface="Trebuchet MS" panose="020B0603020202020204"/>
              </a:rPr>
              <a:t>ouTube</a:t>
            </a: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Составления плана видеосъемки;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Подготовка  к видеосъемке;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Съемка видео для </a:t>
            </a:r>
            <a:r>
              <a:rPr lang="ru-RU" sz="2800" dirty="0" err="1">
                <a:solidFill>
                  <a:srgbClr val="002060"/>
                </a:solidFill>
                <a:latin typeface="Trebuchet MS" panose="020B0603020202020204"/>
              </a:rPr>
              <a:t>YouTube</a:t>
            </a: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Звуковые эффекты во время видеосъемки; 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Редактирование отснятого материала.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50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rgbClr val="2E83C3">
                    <a:lumMod val="50000"/>
                  </a:srgbClr>
                </a:solidFill>
                <a:latin typeface="Trebuchet MS" panose="020B0603020202020204"/>
              </a:rPr>
              <a:t>АЛГОРИТМ ВЕДЕНИЯ БЛОГА НА </a:t>
            </a:r>
            <a:r>
              <a:rPr lang="ru-RU" sz="3600" i="1" dirty="0" err="1">
                <a:solidFill>
                  <a:srgbClr val="2E83C3">
                    <a:lumMod val="50000"/>
                  </a:srgbClr>
                </a:solidFill>
                <a:latin typeface="Trebuchet MS" panose="020B0603020202020204"/>
              </a:rPr>
              <a:t>YouTube</a:t>
            </a:r>
            <a:r>
              <a:rPr lang="ru-RU" sz="3600" i="1" dirty="0">
                <a:solidFill>
                  <a:srgbClr val="2E83C3">
                    <a:lumMod val="50000"/>
                  </a:srgbClr>
                </a:solidFill>
                <a:latin typeface="Trebuchet MS" panose="020B0603020202020204"/>
              </a:rPr>
              <a:t> - КАНАЛЕ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475656" y="1600200"/>
            <a:ext cx="7488832" cy="4997152"/>
          </a:xfrm>
        </p:spPr>
        <p:txBody>
          <a:bodyPr>
            <a:normAutofit lnSpcReduction="10000"/>
          </a:bodyPr>
          <a:lstStyle/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Социальная направленность видео;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002060"/>
                </a:solidFill>
                <a:latin typeface="Trebuchet MS" panose="020B0603020202020204"/>
              </a:rPr>
              <a:t>Приветствие </a:t>
            </a: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аудитории;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002060"/>
                </a:solidFill>
                <a:latin typeface="Trebuchet MS" panose="020B0603020202020204"/>
              </a:rPr>
              <a:t>Небольшой </a:t>
            </a: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рассказ о себе;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002060"/>
                </a:solidFill>
                <a:latin typeface="Trebuchet MS" panose="020B0603020202020204"/>
              </a:rPr>
              <a:t>Проблема</a:t>
            </a: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, о которой нужно рассказать;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002060"/>
                </a:solidFill>
                <a:latin typeface="Trebuchet MS" panose="020B0603020202020204"/>
              </a:rPr>
              <a:t>Способы </a:t>
            </a: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решения этой проблемы;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002060"/>
                </a:solidFill>
                <a:latin typeface="Trebuchet MS" panose="020B0603020202020204"/>
              </a:rPr>
              <a:t>Подведение </a:t>
            </a: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итогов в видео;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002060"/>
                </a:solidFill>
                <a:latin typeface="Trebuchet MS" panose="020B0603020202020204"/>
              </a:rPr>
              <a:t>Длительность </a:t>
            </a: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видео (не более 2 –х минут);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2800" dirty="0" smtClean="0">
                <a:solidFill>
                  <a:srgbClr val="002060"/>
                </a:solidFill>
                <a:latin typeface="Trebuchet MS" panose="020B0603020202020204"/>
              </a:rPr>
              <a:t>Место </a:t>
            </a:r>
            <a:r>
              <a:rPr lang="ru-RU" sz="2800" dirty="0">
                <a:solidFill>
                  <a:srgbClr val="002060"/>
                </a:solidFill>
                <a:latin typeface="Trebuchet MS" panose="020B0603020202020204"/>
              </a:rPr>
              <a:t>съемок видео;</a:t>
            </a:r>
          </a:p>
          <a:p>
            <a:pPr lvl="0" defTabSz="457200">
              <a:spcBef>
                <a:spcPts val="1000"/>
              </a:spcBef>
              <a:buClr>
                <a:srgbClr val="5FCBEF"/>
              </a:buClr>
              <a:buSzPct val="80000"/>
              <a:buFont typeface="Wingdings 3" charset="2"/>
              <a:buChar char=""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anose="020B0603020202020204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3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119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«Алгоритм ведения блога, его запись видео,  размещение на                    канале»</vt:lpstr>
      <vt:lpstr>«Алгоритм ведения блога, его запись видео,  размещение на                    канале»</vt:lpstr>
      <vt:lpstr>Презентация PowerPoint</vt:lpstr>
      <vt:lpstr>Презентация PowerPoint</vt:lpstr>
      <vt:lpstr>Презентация PowerPoint</vt:lpstr>
      <vt:lpstr>Тематический план видео – роликов: </vt:lpstr>
      <vt:lpstr>ПРЕИМУЩЕСТВА «YouTube»</vt:lpstr>
      <vt:lpstr>РЕКОМЕНДАЦИИ ПО СОЗДАНИЮ ВИДЕО – РОЛИКОВ ДЛЯ YouTube-КАНАЛА</vt:lpstr>
      <vt:lpstr>АЛГОРИТМ ВЕДЕНИЯ БЛОГА НА YouTube - КАНАЛЕ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«Алгоритм открытия                 канала и  записи видео ролика,  его размещение на                          канале</dc:title>
  <dc:creator>Старший воспитатель</dc:creator>
  <cp:lastModifiedBy>Старший воспитатель</cp:lastModifiedBy>
  <cp:revision>11</cp:revision>
  <dcterms:created xsi:type="dcterms:W3CDTF">2019-04-16T08:52:21Z</dcterms:created>
  <dcterms:modified xsi:type="dcterms:W3CDTF">2019-07-01T15:22:56Z</dcterms:modified>
</cp:coreProperties>
</file>