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7" r:id="rId3"/>
    <p:sldId id="256" r:id="rId4"/>
    <p:sldId id="258" r:id="rId5"/>
    <p:sldId id="259" r:id="rId6"/>
    <p:sldId id="260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92" autoAdjust="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93AB81-55AB-499F-A88B-90CD4EAF0ECE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2EF90FC2-5E81-4A68-AC0D-362295D6F184}">
      <dgm:prSet phldrT="[Текст]" phldr="1"/>
      <dgm:spPr/>
      <dgm:t>
        <a:bodyPr/>
        <a:lstStyle/>
        <a:p>
          <a:endParaRPr lang="ru-RU" dirty="0"/>
        </a:p>
      </dgm:t>
    </dgm:pt>
    <dgm:pt modelId="{1B3EE0AC-D297-4384-8580-8A06606127EC}" type="parTrans" cxnId="{9C116324-B051-46D9-9427-546CE4DA9384}">
      <dgm:prSet/>
      <dgm:spPr/>
      <dgm:t>
        <a:bodyPr/>
        <a:lstStyle/>
        <a:p>
          <a:endParaRPr lang="ru-RU"/>
        </a:p>
      </dgm:t>
    </dgm:pt>
    <dgm:pt modelId="{E1465836-3045-4C5B-87D3-D1E552365B37}" type="sibTrans" cxnId="{9C116324-B051-46D9-9427-546CE4DA9384}">
      <dgm:prSet/>
      <dgm:spPr/>
      <dgm:t>
        <a:bodyPr/>
        <a:lstStyle/>
        <a:p>
          <a:endParaRPr lang="ru-RU"/>
        </a:p>
      </dgm:t>
    </dgm:pt>
    <dgm:pt modelId="{8320FCBF-63EE-48D3-8DD0-1362B13C1913}" type="pres">
      <dgm:prSet presAssocID="{3F93AB81-55AB-499F-A88B-90CD4EAF0ECE}" presName="Name0" presStyleCnt="0">
        <dgm:presLayoutVars>
          <dgm:dir/>
          <dgm:animLvl val="lvl"/>
          <dgm:resizeHandles val="exact"/>
        </dgm:presLayoutVars>
      </dgm:prSet>
      <dgm:spPr/>
    </dgm:pt>
    <dgm:pt modelId="{A10A021E-0BA5-4C3D-9B66-1C10A79B068E}" type="pres">
      <dgm:prSet presAssocID="{3F93AB81-55AB-499F-A88B-90CD4EAF0ECE}" presName="dummy" presStyleCnt="0"/>
      <dgm:spPr/>
    </dgm:pt>
    <dgm:pt modelId="{DF3EE914-69E3-4ED1-848B-4E8726D575B2}" type="pres">
      <dgm:prSet presAssocID="{3F93AB81-55AB-499F-A88B-90CD4EAF0ECE}" presName="linH" presStyleCnt="0"/>
      <dgm:spPr/>
    </dgm:pt>
    <dgm:pt modelId="{477122E7-D4A5-42BB-A09B-2A47917FE17E}" type="pres">
      <dgm:prSet presAssocID="{3F93AB81-55AB-499F-A88B-90CD4EAF0ECE}" presName="padding1" presStyleCnt="0"/>
      <dgm:spPr/>
    </dgm:pt>
    <dgm:pt modelId="{1D248696-B74A-4532-93FA-09CE462FE692}" type="pres">
      <dgm:prSet presAssocID="{2EF90FC2-5E81-4A68-AC0D-362295D6F184}" presName="linV" presStyleCnt="0"/>
      <dgm:spPr/>
    </dgm:pt>
    <dgm:pt modelId="{6E3959A4-0B49-4384-8EED-075409B62019}" type="pres">
      <dgm:prSet presAssocID="{2EF90FC2-5E81-4A68-AC0D-362295D6F184}" presName="spVertical1" presStyleCnt="0"/>
      <dgm:spPr/>
    </dgm:pt>
    <dgm:pt modelId="{D5EC42CB-3AFC-482D-A86E-1DF9732E2A93}" type="pres">
      <dgm:prSet presAssocID="{2EF90FC2-5E81-4A68-AC0D-362295D6F184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83F6A7-7044-4DE5-9F1B-8AB1F7475C1B}" type="pres">
      <dgm:prSet presAssocID="{2EF90FC2-5E81-4A68-AC0D-362295D6F184}" presName="spVertical2" presStyleCnt="0"/>
      <dgm:spPr/>
    </dgm:pt>
    <dgm:pt modelId="{98D8246B-49E9-43C6-8360-7C97EF2E56A2}" type="pres">
      <dgm:prSet presAssocID="{2EF90FC2-5E81-4A68-AC0D-362295D6F184}" presName="spVertical3" presStyleCnt="0"/>
      <dgm:spPr/>
    </dgm:pt>
    <dgm:pt modelId="{3E96D8E7-10F6-4A94-9B0C-86168ABE2C46}" type="pres">
      <dgm:prSet presAssocID="{3F93AB81-55AB-499F-A88B-90CD4EAF0ECE}" presName="padding2" presStyleCnt="0"/>
      <dgm:spPr/>
    </dgm:pt>
    <dgm:pt modelId="{3047EDA2-29F2-4423-BFD5-637987A58AC1}" type="pres">
      <dgm:prSet presAssocID="{3F93AB81-55AB-499F-A88B-90CD4EAF0ECE}" presName="negArrow" presStyleCnt="0"/>
      <dgm:spPr/>
    </dgm:pt>
    <dgm:pt modelId="{A5E9E816-CD59-4F95-9984-23B49686AC76}" type="pres">
      <dgm:prSet presAssocID="{3F93AB81-55AB-499F-A88B-90CD4EAF0ECE}" presName="backgroundArrow" presStyleLbl="node1" presStyleIdx="0" presStyleCnt="1" custLinFactY="9353" custLinFactNeighborX="-64173" custLinFactNeighborY="100000"/>
      <dgm:spPr/>
    </dgm:pt>
  </dgm:ptLst>
  <dgm:cxnLst>
    <dgm:cxn modelId="{4E077C1C-236D-4170-9429-F73AC5A237B1}" type="presOf" srcId="{2EF90FC2-5E81-4A68-AC0D-362295D6F184}" destId="{D5EC42CB-3AFC-482D-A86E-1DF9732E2A93}" srcOrd="0" destOrd="0" presId="urn:microsoft.com/office/officeart/2005/8/layout/hProcess3"/>
    <dgm:cxn modelId="{9C116324-B051-46D9-9427-546CE4DA9384}" srcId="{3F93AB81-55AB-499F-A88B-90CD4EAF0ECE}" destId="{2EF90FC2-5E81-4A68-AC0D-362295D6F184}" srcOrd="0" destOrd="0" parTransId="{1B3EE0AC-D297-4384-8580-8A06606127EC}" sibTransId="{E1465836-3045-4C5B-87D3-D1E552365B37}"/>
    <dgm:cxn modelId="{1FA80A1D-028D-431B-96DC-2D1EEEDDF46A}" type="presOf" srcId="{3F93AB81-55AB-499F-A88B-90CD4EAF0ECE}" destId="{8320FCBF-63EE-48D3-8DD0-1362B13C1913}" srcOrd="0" destOrd="0" presId="urn:microsoft.com/office/officeart/2005/8/layout/hProcess3"/>
    <dgm:cxn modelId="{74A9C17D-69BD-4BE6-9109-0B9E7DFAEF6E}" type="presParOf" srcId="{8320FCBF-63EE-48D3-8DD0-1362B13C1913}" destId="{A10A021E-0BA5-4C3D-9B66-1C10A79B068E}" srcOrd="0" destOrd="0" presId="urn:microsoft.com/office/officeart/2005/8/layout/hProcess3"/>
    <dgm:cxn modelId="{635D1D22-1CA3-417D-AB9D-595EA5711F27}" type="presParOf" srcId="{8320FCBF-63EE-48D3-8DD0-1362B13C1913}" destId="{DF3EE914-69E3-4ED1-848B-4E8726D575B2}" srcOrd="1" destOrd="0" presId="urn:microsoft.com/office/officeart/2005/8/layout/hProcess3"/>
    <dgm:cxn modelId="{8EC1168C-BD2C-489A-986B-6D4664DA3313}" type="presParOf" srcId="{DF3EE914-69E3-4ED1-848B-4E8726D575B2}" destId="{477122E7-D4A5-42BB-A09B-2A47917FE17E}" srcOrd="0" destOrd="0" presId="urn:microsoft.com/office/officeart/2005/8/layout/hProcess3"/>
    <dgm:cxn modelId="{2D35D009-D661-4065-9F23-C2AEFF77D294}" type="presParOf" srcId="{DF3EE914-69E3-4ED1-848B-4E8726D575B2}" destId="{1D248696-B74A-4532-93FA-09CE462FE692}" srcOrd="1" destOrd="0" presId="urn:microsoft.com/office/officeart/2005/8/layout/hProcess3"/>
    <dgm:cxn modelId="{EED61D4A-D12B-4445-9614-5695A984E679}" type="presParOf" srcId="{1D248696-B74A-4532-93FA-09CE462FE692}" destId="{6E3959A4-0B49-4384-8EED-075409B62019}" srcOrd="0" destOrd="0" presId="urn:microsoft.com/office/officeart/2005/8/layout/hProcess3"/>
    <dgm:cxn modelId="{38B36158-428E-4A39-8470-667A5B59383D}" type="presParOf" srcId="{1D248696-B74A-4532-93FA-09CE462FE692}" destId="{D5EC42CB-3AFC-482D-A86E-1DF9732E2A93}" srcOrd="1" destOrd="0" presId="urn:microsoft.com/office/officeart/2005/8/layout/hProcess3"/>
    <dgm:cxn modelId="{D7A0C3AB-476B-4D09-B929-5419F054ECD9}" type="presParOf" srcId="{1D248696-B74A-4532-93FA-09CE462FE692}" destId="{9E83F6A7-7044-4DE5-9F1B-8AB1F7475C1B}" srcOrd="2" destOrd="0" presId="urn:microsoft.com/office/officeart/2005/8/layout/hProcess3"/>
    <dgm:cxn modelId="{B62B4165-CDDE-4458-90B6-58E29D1F5587}" type="presParOf" srcId="{1D248696-B74A-4532-93FA-09CE462FE692}" destId="{98D8246B-49E9-43C6-8360-7C97EF2E56A2}" srcOrd="3" destOrd="0" presId="urn:microsoft.com/office/officeart/2005/8/layout/hProcess3"/>
    <dgm:cxn modelId="{EFC90F0B-7EA0-4E4D-9BA9-3107A3A53917}" type="presParOf" srcId="{DF3EE914-69E3-4ED1-848B-4E8726D575B2}" destId="{3E96D8E7-10F6-4A94-9B0C-86168ABE2C46}" srcOrd="2" destOrd="0" presId="urn:microsoft.com/office/officeart/2005/8/layout/hProcess3"/>
    <dgm:cxn modelId="{119AB151-06DD-4F38-8C0A-EABC38C68E42}" type="presParOf" srcId="{DF3EE914-69E3-4ED1-848B-4E8726D575B2}" destId="{3047EDA2-29F2-4423-BFD5-637987A58AC1}" srcOrd="3" destOrd="0" presId="urn:microsoft.com/office/officeart/2005/8/layout/hProcess3"/>
    <dgm:cxn modelId="{8F9BAF72-03CC-479C-BEB7-0DDB018AAFA0}" type="presParOf" srcId="{DF3EE914-69E3-4ED1-848B-4E8726D575B2}" destId="{A5E9E816-CD59-4F95-9984-23B49686AC76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E9E816-CD59-4F95-9984-23B49686AC76}">
      <dsp:nvSpPr>
        <dsp:cNvPr id="0" name=""/>
        <dsp:cNvSpPr/>
      </dsp:nvSpPr>
      <dsp:spPr>
        <a:xfrm>
          <a:off x="0" y="31712"/>
          <a:ext cx="2448272" cy="1440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EC42CB-3AFC-482D-A86E-1DF9732E2A93}">
      <dsp:nvSpPr>
        <dsp:cNvPr id="0" name=""/>
        <dsp:cNvSpPr/>
      </dsp:nvSpPr>
      <dsp:spPr>
        <a:xfrm>
          <a:off x="197487" y="375856"/>
          <a:ext cx="200595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197487" y="375856"/>
        <a:ext cx="2005957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79B57-4991-4EAC-985D-CFDDF4200591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76EDF-BCC0-4F9F-9490-08A6FC5E4E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906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525" y="2643188"/>
            <a:ext cx="6329363" cy="157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1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Памятка для родителей (компенсация через портал Госуслуги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992887" cy="626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44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3200" y="-830263"/>
            <a:ext cx="14630400" cy="8524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331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49324"/>
            <a:ext cx="8784976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88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31239"/>
            <a:ext cx="6552728" cy="547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226196987"/>
              </p:ext>
            </p:extLst>
          </p:nvPr>
        </p:nvGraphicFramePr>
        <p:xfrm>
          <a:off x="-396552" y="4077072"/>
          <a:ext cx="2448272" cy="147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183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116632"/>
            <a:ext cx="7591425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155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064285"/>
            <a:ext cx="4572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Родитель (законный представитель) заполняет заявление согласно инструкции </a:t>
            </a:r>
          </a:p>
        </p:txBody>
      </p:sp>
    </p:spTree>
    <p:extLst>
      <p:ext uri="{BB962C8B-B14F-4D97-AF65-F5344CB8AC3E}">
        <p14:creationId xmlns:p14="http://schemas.microsoft.com/office/powerpoint/2010/main" val="83640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течении 6 рабочих дней поступает уведомление об оказании услуг либо об отказе в приеме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932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0648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Предлагаемое решение: </a:t>
            </a:r>
            <a:r>
              <a:rPr lang="ru-RU" b="1" dirty="0"/>
              <a:t>Отказать</a:t>
            </a:r>
          </a:p>
          <a:p>
            <a:pPr fontAlgn="t"/>
            <a:r>
              <a:rPr lang="ru-RU" dirty="0" smtClean="0"/>
              <a:t>Основание</a:t>
            </a:r>
            <a:r>
              <a:rPr lang="ru-RU" dirty="0"/>
              <a:t>: Представление сведений и (или) документов, которые противоречат сведениям, полученным в ходе межведомственного взаимодействия</a:t>
            </a:r>
          </a:p>
          <a:p>
            <a:pPr fontAlgn="t"/>
            <a:r>
              <a:rPr lang="ru-RU" dirty="0"/>
              <a:t>Разъяснение причины отказа: </a:t>
            </a:r>
            <a:r>
              <a:rPr lang="ru-RU" sz="2000" b="1" dirty="0"/>
              <a:t>Отсутствие сведений о рождении ребёнка</a:t>
            </a:r>
          </a:p>
          <a:p>
            <a:pPr fontAlgn="t"/>
            <a:r>
              <a:rPr lang="ru-RU" dirty="0"/>
              <a:t>Основание: Представление сведений и (или) документов, которые противоречат сведениям, полученным в ходе межведомственного взаимодействия</a:t>
            </a:r>
          </a:p>
          <a:p>
            <a:pPr fontAlgn="t"/>
            <a:r>
              <a:rPr lang="ru-RU" dirty="0"/>
              <a:t>Разъяснение причины отказа: Сведения (фамилия, имя, отчество, дата рождения, пол, страховое свидетельство обязательного пенсионного страхования) о заявителе и (или) членах его семьи не подтверждены данными, полученными в рамках межведомственного взаимодействия</a:t>
            </a:r>
          </a:p>
          <a:p>
            <a:pPr fontAlgn="t"/>
            <a:r>
              <a:rPr lang="ru-RU" dirty="0"/>
              <a:t>Основание: Представление сведений и (или) документов, которые противоречат сведениям, полученным в ходе межведомственного взаимодействия</a:t>
            </a:r>
          </a:p>
          <a:p>
            <a:pPr fontAlgn="t"/>
            <a:r>
              <a:rPr lang="ru-RU" dirty="0"/>
              <a:t>Разъяснение причины отказа: Наличие сведений о смерти заявителя и (или) членов его семьи</a:t>
            </a:r>
          </a:p>
        </p:txBody>
      </p:sp>
    </p:spTree>
    <p:extLst>
      <p:ext uri="{BB962C8B-B14F-4D97-AF65-F5344CB8AC3E}">
        <p14:creationId xmlns:p14="http://schemas.microsoft.com/office/powerpoint/2010/main" val="344692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31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2023-06-28T12:44:09Z</dcterms:created>
  <dcterms:modified xsi:type="dcterms:W3CDTF">2023-06-28T14:07:28Z</dcterms:modified>
</cp:coreProperties>
</file>